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16" roundtripDataSignature="AMtx7miux6yAGbYF7DdmNjSkjpujYQS4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ec132b8ac3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ec132b8ac3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0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1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1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8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8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9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9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hyperlink" Target="http://drive.google.com/file/d/1b8MkB9AeXItKh_tI7xp8oQAUicM4l1jY/view" TargetMode="External"/><Relationship Id="rId5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hyperlink" Target="http://drive.google.com/file/d/1HiNcMBpeCKTtJmuqi6G9WQEWSR82pisd/view" TargetMode="External"/><Relationship Id="rId5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737373"/>
            </a:gs>
          </a:gsLst>
          <a:lin ang="0" scaled="0"/>
        </a:gra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737373"/>
            </a:gs>
          </a:gsLst>
          <a:lin ang="0" scaled="0"/>
        </a:gra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25" y="0"/>
            <a:ext cx="18513874" cy="1041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9" title="Three Sisters Edinburgh Trailer (2)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7675" y="379238"/>
            <a:ext cx="5359775" cy="9528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737373"/>
            </a:gs>
          </a:gsLst>
          <a:lin ang="0" scaled="0"/>
        </a:gra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50" y="-66684"/>
            <a:ext cx="18406550" cy="10353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737373"/>
            </a:gs>
          </a:gsLst>
          <a:lin ang="0" scaled="0"/>
        </a:gra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6675"/>
            <a:ext cx="18288000" cy="1035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737373"/>
            </a:gs>
          </a:gsLst>
          <a:lin ang="0" scaled="0"/>
        </a:gra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33" y="-66675"/>
            <a:ext cx="18406531" cy="1035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737373"/>
            </a:gs>
          </a:gsLst>
          <a:lin ang="0" scaled="0"/>
        </a:gra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33" y="-66675"/>
            <a:ext cx="18406531" cy="1035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737373"/>
            </a:gs>
          </a:gsLst>
          <a:lin ang="0" scaled="0"/>
        </a:gra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22" y="0"/>
            <a:ext cx="18453821" cy="1038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6" title="How does SFMQ Work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41975" y="308600"/>
            <a:ext cx="5365300" cy="944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g2ec132b8ac3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799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737373"/>
            </a:gs>
          </a:gsLst>
          <a:lin ang="0" scaled="0"/>
        </a:gra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6675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737373"/>
            </a:gs>
          </a:gsLst>
          <a:lin ang="0" scaled="0"/>
        </a:gra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6675"/>
            <a:ext cx="18288000" cy="1035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